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3" r:id="rId1"/>
  </p:sldMasterIdLst>
  <p:sldIdLst>
    <p:sldId id="285" r:id="rId2"/>
    <p:sldId id="264" r:id="rId3"/>
    <p:sldId id="284" r:id="rId4"/>
    <p:sldId id="26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4" autoAdjust="0"/>
    <p:restoredTop sz="94660"/>
  </p:normalViewPr>
  <p:slideViewPr>
    <p:cSldViewPr snapToGrid="0">
      <p:cViewPr>
        <p:scale>
          <a:sx n="81" d="100"/>
          <a:sy n="81" d="100"/>
        </p:scale>
        <p:origin x="-216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128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2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70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5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661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6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6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50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06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8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74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63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بناء مواقع المكتبات</a:t>
            </a:r>
            <a:br>
              <a:rPr lang="ar-EG" dirty="0" smtClean="0"/>
            </a:br>
            <a:r>
              <a:rPr lang="ar-EG" dirty="0" smtClean="0"/>
              <a:t>المحاضرة الثامنة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7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7DF11A-C218-4C8E-9AAC-726FFE69B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143289" cy="70696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من شريط القوائم نختار قائمة الإضافات ثم نضغط  مدير الإضافات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1FCD5D3F-62AB-4A2A-9555-BAE90708B3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91" y="2383435"/>
            <a:ext cx="10860229" cy="4258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98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7DF11A-C218-4C8E-9AAC-726FFE69B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EG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بالضغط على استعراض الملف نحدد موقع المحرر الذي تم تحميلة على الجهاز ثم رفع وبحميل الملف يتم تنصيبة مباشرة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5899407-F486-4E23-83D1-866C25EB3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45B8B772-56D6-4E46-B403-9E93C041A4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298" y="2413415"/>
            <a:ext cx="11577403" cy="4185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551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284D87-423C-4C3E-BB36-E1F9AFAEE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D7C4EF0F-EE3B-4334-941A-519E15D03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6049B3B-0DCD-4415-8D8B-1424257D4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1579"/>
            <a:ext cx="12192000" cy="605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845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32</Words>
  <Application>Microsoft Office PowerPoint</Application>
  <PresentationFormat>Custom</PresentationFormat>
  <Paragraphs>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بناء مواقع المكتبات المحاضرة الثامنة</vt:lpstr>
      <vt:lpstr>من شريط القوائم نختار قائمة الإضافات ثم نضغط  مدير الإضافات</vt:lpstr>
      <vt:lpstr>بالضغط على استعراض الملف نحدد موقع المحرر الذي تم تحميلة على الجهاز ثم رفع وبحميل الملف يتم تنصيبة مباشرة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40</cp:revision>
  <dcterms:created xsi:type="dcterms:W3CDTF">2020-03-16T20:37:04Z</dcterms:created>
  <dcterms:modified xsi:type="dcterms:W3CDTF">2020-03-21T00:38:08Z</dcterms:modified>
</cp:coreProperties>
</file>